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3" r:id="rId6"/>
    <p:sldId id="274" r:id="rId7"/>
    <p:sldId id="271" r:id="rId8"/>
    <p:sldId id="270" r:id="rId9"/>
    <p:sldId id="275" r:id="rId10"/>
    <p:sldId id="276" r:id="rId11"/>
    <p:sldId id="277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785942"/>
          </a:xfrm>
        </p:spPr>
        <p:txBody>
          <a:bodyPr/>
          <a:lstStyle/>
          <a:p>
            <a:pPr eaLnBrk="1" hangingPunct="1"/>
            <a:r>
              <a:rPr lang="en-GB" altLang="en-US" sz="6000" dirty="0" smtClean="0">
                <a:latin typeface="Comic Sans MS" pitchFamily="66" charset="0"/>
              </a:rPr>
              <a:t>Time Expressions </a:t>
            </a:r>
            <a:r>
              <a:rPr lang="en-GB" altLang="en-US" sz="6000" smtClean="0">
                <a:latin typeface="Comic Sans MS" pitchFamily="66" charset="0"/>
              </a:rPr>
              <a:t>and Routines</a:t>
            </a:r>
            <a:endParaRPr lang="en-GB" altLang="en-US" sz="6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Always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Seldom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Usually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Never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Rarely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Sometimes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lunch?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have lunch at noon.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Time\Time (A - C)\12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262188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dinner?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have dinner at 9pm.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9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2285992"/>
            <a:ext cx="2552700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brush your teeth?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brush my teeth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571744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wash your face?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wash my face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571744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do your homework?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do my homework at 6pm.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428868"/>
            <a:ext cx="2481263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watch TV?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watch TV at 10pm.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10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265363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go to bed?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go to bed at 11pm.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11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500306"/>
            <a:ext cx="2408238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get up?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get up at 7am.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7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2285992"/>
            <a:ext cx="25463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go to school?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go to school at 8am.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571744"/>
            <a:ext cx="2192337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When do you usually have breakfast?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I usually have breakfast at 6am.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428868"/>
            <a:ext cx="22637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211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Time Expressions and Routines</vt:lpstr>
      <vt:lpstr>When do you usually brush your teeth?</vt:lpstr>
      <vt:lpstr>When do you usually wash your face?</vt:lpstr>
      <vt:lpstr>When do you usually do your homework?</vt:lpstr>
      <vt:lpstr>When do you usually watch TV?</vt:lpstr>
      <vt:lpstr>When do you usually go to bed?</vt:lpstr>
      <vt:lpstr>When do you usually get up?</vt:lpstr>
      <vt:lpstr>When do you usually go to school?</vt:lpstr>
      <vt:lpstr>When do you usually have breakfast?</vt:lpstr>
      <vt:lpstr>When do you usually have lunch?</vt:lpstr>
      <vt:lpstr>When do you usually have dinner?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Expressions and Routines</dc:title>
  <dc:creator>ESL Puzzles</dc:creator>
  <cp:lastModifiedBy>Richard</cp:lastModifiedBy>
  <cp:revision>39</cp:revision>
  <dcterms:created xsi:type="dcterms:W3CDTF">2020-03-09T01:59:01Z</dcterms:created>
  <dcterms:modified xsi:type="dcterms:W3CDTF">2020-03-23T03:08:55Z</dcterms:modified>
</cp:coreProperties>
</file>